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 Bold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9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7.png"/><Relationship Id="rId7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9.svg"/><Relationship Id="rId4" Type="http://schemas.openxmlformats.org/officeDocument/2006/relationships/image" Target="../media/image58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svg"/><Relationship Id="rId7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46.jpeg"/><Relationship Id="rId9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8.png"/><Relationship Id="rId7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872405" y="1935949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33825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MODERN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497" y="230007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781111" y="300531"/>
            <a:ext cx="1323833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BB109F-7567-F45B-FCDC-0FE569BB09DB}"/>
              </a:ext>
            </a:extLst>
          </p:cNvPr>
          <p:cNvSpPr/>
          <p:nvPr/>
        </p:nvSpPr>
        <p:spPr>
          <a:xfrm>
            <a:off x="14726913" y="9523446"/>
            <a:ext cx="3378031" cy="643205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C09F"/>
                </a:solidFill>
              </a:rPr>
              <a:t>FrontendTrack</a:t>
            </a:r>
            <a:endParaRPr lang="en-BE" sz="3200" b="1" dirty="0">
              <a:solidFill>
                <a:srgbClr val="FFC09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9FBE3-A290-FD02-FC4E-1DF0AAD28E5D}"/>
              </a:ext>
            </a:extLst>
          </p:cNvPr>
          <p:cNvSpPr/>
          <p:nvPr/>
        </p:nvSpPr>
        <p:spPr>
          <a:xfrm>
            <a:off x="2802465" y="9362315"/>
            <a:ext cx="2545753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Introduction</a:t>
            </a:r>
            <a:endParaRPr lang="en-BE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8BEBFA-551F-0256-9CA0-554A9836397A}"/>
              </a:ext>
            </a:extLst>
          </p:cNvPr>
          <p:cNvSpPr/>
          <p:nvPr/>
        </p:nvSpPr>
        <p:spPr>
          <a:xfrm>
            <a:off x="369656" y="9345292"/>
            <a:ext cx="2233738" cy="643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Hands-On</a:t>
            </a:r>
            <a:endParaRPr lang="en-BE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2CF47-270F-5190-7DC8-24EA4E2EAF14}"/>
              </a:ext>
            </a:extLst>
          </p:cNvPr>
          <p:cNvSpPr/>
          <p:nvPr/>
        </p:nvSpPr>
        <p:spPr>
          <a:xfrm>
            <a:off x="369656" y="8575823"/>
            <a:ext cx="2233738" cy="6432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 err="1"/>
              <a:t>Theoretical</a:t>
            </a:r>
            <a:endParaRPr lang="en-BE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400652" y="7768822"/>
            <a:ext cx="2233738" cy="63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Code-Show</a:t>
            </a:r>
            <a:endParaRPr lang="en-BE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49F8C-64A1-3A84-8A0A-3102C3BD3519}"/>
              </a:ext>
            </a:extLst>
          </p:cNvPr>
          <p:cNvSpPr/>
          <p:nvPr/>
        </p:nvSpPr>
        <p:spPr>
          <a:xfrm>
            <a:off x="400652" y="6960182"/>
            <a:ext cx="2233738" cy="643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Demos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6774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JS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9144000" y="2737788"/>
            <a:ext cx="9127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ECMAScripts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Debugging &amp;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JavaScript Essentials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TypeScript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Monorepos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3000"/>
          </a:blip>
          <a:srcRect l="19393" r="19393"/>
          <a:stretch>
            <a:fillRect/>
          </a:stretch>
        </p:blipFill>
        <p:spPr>
          <a:xfrm>
            <a:off x="9971585" y="1028700"/>
            <a:ext cx="7287715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9" y="1136489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ECMAScript 2023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69488-E601-D1BC-CA73-4D131C74E0BB}"/>
              </a:ext>
            </a:extLst>
          </p:cNvPr>
          <p:cNvSpPr txBox="1"/>
          <p:nvPr/>
        </p:nvSpPr>
        <p:spPr>
          <a:xfrm>
            <a:off x="667332" y="2473003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Array.prototype.toSorted</a:t>
            </a:r>
            <a:r>
              <a:rPr lang="en-US" sz="4400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8202" y="435062"/>
            <a:ext cx="6510947" cy="4463875"/>
            <a:chOff x="0" y="0"/>
            <a:chExt cx="8681263" cy="59518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0" r="1410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9481664" y="8850062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128202" y="5143500"/>
            <a:ext cx="6510947" cy="4463875"/>
            <a:chOff x="0" y="0"/>
            <a:chExt cx="8681263" cy="5951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319" r="1319"/>
            <a:stretch>
              <a:fillRect/>
            </a:stretch>
          </p:blipFill>
          <p:spPr>
            <a:xfrm>
              <a:off x="0" y="0"/>
              <a:ext cx="8681263" cy="5951833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828" y="347917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24318" y="1136489"/>
            <a:ext cx="11103883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2762-0E8F-4321-9107-EFF14773AFA2}"/>
              </a:ext>
            </a:extLst>
          </p:cNvPr>
          <p:cNvSpPr txBox="1"/>
          <p:nvPr/>
        </p:nvSpPr>
        <p:spPr>
          <a:xfrm>
            <a:off x="482298" y="2575134"/>
            <a:ext cx="10338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39647" cy="3952875"/>
            <a:chOff x="0" y="0"/>
            <a:chExt cx="10052863" cy="527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68" t="32590" r="7168"/>
            <a:stretch>
              <a:fillRect/>
            </a:stretch>
          </p:blipFill>
          <p:spPr>
            <a:xfrm>
              <a:off x="0" y="0"/>
              <a:ext cx="10052863" cy="5270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39647" y="3952875"/>
            <a:ext cx="10748353" cy="6432157"/>
            <a:chOff x="0" y="0"/>
            <a:chExt cx="14331137" cy="85762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5173" b="5173"/>
            <a:stretch>
              <a:fillRect/>
            </a:stretch>
          </p:blipFill>
          <p:spPr>
            <a:xfrm>
              <a:off x="0" y="0"/>
              <a:ext cx="14331137" cy="85762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363" b="4439"/>
          <a:stretch>
            <a:fillRect/>
          </a:stretch>
        </p:blipFill>
        <p:spPr>
          <a:xfrm>
            <a:off x="0" y="8910520"/>
            <a:ext cx="1040921" cy="13764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68397" y="311350"/>
            <a:ext cx="2652756" cy="717350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388B0E8-E295-1D98-CAD3-6859F3C291DD}"/>
              </a:ext>
            </a:extLst>
          </p:cNvPr>
          <p:cNvSpPr txBox="1"/>
          <p:nvPr/>
        </p:nvSpPr>
        <p:spPr>
          <a:xfrm>
            <a:off x="7946325" y="1029797"/>
            <a:ext cx="9947266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48D80-BD6F-02BB-8430-AD2F8BB8F739}"/>
              </a:ext>
            </a:extLst>
          </p:cNvPr>
          <p:cNvSpPr txBox="1"/>
          <p:nvPr/>
        </p:nvSpPr>
        <p:spPr>
          <a:xfrm>
            <a:off x="7940190" y="2566826"/>
            <a:ext cx="10195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800" y="5272727"/>
            <a:ext cx="9719653" cy="4620113"/>
            <a:chOff x="0" y="0"/>
            <a:chExt cx="12959537" cy="6160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394" b="14394"/>
            <a:stretch>
              <a:fillRect/>
            </a:stretch>
          </p:blipFill>
          <p:spPr>
            <a:xfrm>
              <a:off x="0" y="0"/>
              <a:ext cx="12959537" cy="616015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8" y="1136489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B40C3-2033-6866-1F03-39DB86AD8A2D}"/>
              </a:ext>
            </a:extLst>
          </p:cNvPr>
          <p:cNvSpPr txBox="1"/>
          <p:nvPr/>
        </p:nvSpPr>
        <p:spPr>
          <a:xfrm>
            <a:off x="485430" y="2384795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83923-D218-C688-0D25-D68865730BC0}"/>
              </a:ext>
            </a:extLst>
          </p:cNvPr>
          <p:cNvSpPr txBox="1"/>
          <p:nvPr/>
        </p:nvSpPr>
        <p:spPr>
          <a:xfrm>
            <a:off x="615693" y="2431325"/>
            <a:ext cx="11266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r="35858" b="25411"/>
          <a:stretch>
            <a:fillRect/>
          </a:stretch>
        </p:blipFill>
        <p:spPr>
          <a:xfrm>
            <a:off x="9380111" y="9541050"/>
            <a:ext cx="8869365" cy="4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999" t="54321" b="6074"/>
          <a:stretch>
            <a:fillRect/>
          </a:stretch>
        </p:blipFill>
        <p:spPr>
          <a:xfrm>
            <a:off x="0" y="5143500"/>
            <a:ext cx="9380111" cy="514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26" r="20735"/>
          <a:stretch>
            <a:fillRect/>
          </a:stretch>
        </p:blipFill>
        <p:spPr>
          <a:xfrm>
            <a:off x="0" y="657356"/>
            <a:ext cx="9356676" cy="64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t="18445" r="6427"/>
          <a:stretch>
            <a:fillRect/>
          </a:stretch>
        </p:blipFill>
        <p:spPr>
          <a:xfrm>
            <a:off x="9380111" y="0"/>
            <a:ext cx="8907889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8950" r="86779" b="14579"/>
          <a:stretch>
            <a:fillRect/>
          </a:stretch>
        </p:blipFill>
        <p:spPr>
          <a:xfrm rot="5400000">
            <a:off x="16087400" y="8095925"/>
            <a:ext cx="745950" cy="363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520" b="33999"/>
          <a:stretch>
            <a:fillRect/>
          </a:stretch>
        </p:blipFill>
        <p:spPr>
          <a:xfrm rot="5400000">
            <a:off x="1723119" y="-1731043"/>
            <a:ext cx="688160" cy="4153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33038" y="8658644"/>
            <a:ext cx="2217525" cy="599656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8BD4FB4-7CED-773E-59AD-D3AA3673ABAB}"/>
              </a:ext>
            </a:extLst>
          </p:cNvPr>
          <p:cNvSpPr txBox="1"/>
          <p:nvPr/>
        </p:nvSpPr>
        <p:spPr>
          <a:xfrm>
            <a:off x="47754" y="833971"/>
            <a:ext cx="933235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878490-3AAD-8A13-69C3-CFD7081D4E16}"/>
              </a:ext>
            </a:extLst>
          </p:cNvPr>
          <p:cNvSpPr txBox="1"/>
          <p:nvPr/>
        </p:nvSpPr>
        <p:spPr>
          <a:xfrm>
            <a:off x="240472" y="2345446"/>
            <a:ext cx="9127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Thing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38" r="22638"/>
          <a:stretch>
            <a:fillRect/>
          </a:stretch>
        </p:blipFill>
        <p:spPr>
          <a:xfrm>
            <a:off x="9838614" y="0"/>
            <a:ext cx="844938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0878" y="247664"/>
            <a:ext cx="1165884" cy="1233164"/>
            <a:chOff x="0" y="0"/>
            <a:chExt cx="1554512" cy="16442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55419" cy="8746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9093" y="0"/>
              <a:ext cx="555419" cy="8746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186692"/>
              <a:ext cx="555419" cy="45752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99093" y="1186692"/>
              <a:ext cx="555419" cy="45752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8203342"/>
            <a:ext cx="1370713" cy="863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9137701"/>
            <a:ext cx="1370713" cy="863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7278769"/>
            <a:ext cx="1370713" cy="863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44000" y="6355270"/>
            <a:ext cx="1370713" cy="863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95A3D-4518-B584-E861-03DA61D60B24}"/>
              </a:ext>
            </a:extLst>
          </p:cNvPr>
          <p:cNvSpPr txBox="1"/>
          <p:nvPr/>
        </p:nvSpPr>
        <p:spPr>
          <a:xfrm>
            <a:off x="320879" y="1714840"/>
            <a:ext cx="912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err="1">
                <a:solidFill>
                  <a:schemeClr val="bg1"/>
                </a:solidFill>
              </a:rPr>
              <a:t>itenium</a:t>
            </a:r>
            <a:r>
              <a:rPr lang="en-US" sz="4400" dirty="0">
                <a:solidFill>
                  <a:schemeClr val="bg1"/>
                </a:solidFill>
              </a:rPr>
              <a:t>-guest / Wifi4Ufree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New </a:t>
            </a:r>
            <a:r>
              <a:rPr lang="en-US" sz="4400" dirty="0" err="1">
                <a:solidFill>
                  <a:schemeClr val="bg1"/>
                </a:solidFill>
              </a:rPr>
              <a:t>WiFi</a:t>
            </a:r>
            <a:r>
              <a:rPr lang="en-US" sz="4400" dirty="0">
                <a:solidFill>
                  <a:schemeClr val="bg1"/>
                </a:solidFill>
              </a:rPr>
              <a:t>: ITENIUM_GAST / </a:t>
            </a:r>
            <a:r>
              <a:rPr lang="en-US" sz="4400" dirty="0" err="1">
                <a:solidFill>
                  <a:schemeClr val="bg1"/>
                </a:solidFill>
              </a:rPr>
              <a:t>FreeWifi</a:t>
            </a: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BE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57</Words>
  <Application>Microsoft Office PowerPoint</Application>
  <PresentationFormat>Custom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Open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16</cp:revision>
  <dcterms:created xsi:type="dcterms:W3CDTF">2006-08-16T00:00:00Z</dcterms:created>
  <dcterms:modified xsi:type="dcterms:W3CDTF">2023-09-04T17:19:43Z</dcterms:modified>
  <dc:identifier>DAE4nIrG1s0</dc:identifier>
</cp:coreProperties>
</file>